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260" r:id="rId4"/>
    <p:sldId id="262" r:id="rId5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6" d="100"/>
          <a:sy n="46" d="100"/>
        </p:scale>
        <p:origin x="-64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8B9639-2BF2-46C9-A9B4-075D221C64E8}" type="datetimeFigureOut">
              <a:rPr lang="es-ES" smtClean="0"/>
              <a:pPr/>
              <a:t>25/03/2012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101167-64CD-49B7-ACFD-8E6C65D12FE1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8B9639-2BF2-46C9-A9B4-075D221C64E8}" type="datetimeFigureOut">
              <a:rPr lang="es-ES" smtClean="0"/>
              <a:pPr/>
              <a:t>25/03/2012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101167-64CD-49B7-ACFD-8E6C65D12FE1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8B9639-2BF2-46C9-A9B4-075D221C64E8}" type="datetimeFigureOut">
              <a:rPr lang="es-ES" smtClean="0"/>
              <a:pPr/>
              <a:t>25/03/2012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101167-64CD-49B7-ACFD-8E6C65D12FE1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8B9639-2BF2-46C9-A9B4-075D221C64E8}" type="datetimeFigureOut">
              <a:rPr lang="es-ES" smtClean="0"/>
              <a:pPr/>
              <a:t>25/03/2012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101167-64CD-49B7-ACFD-8E6C65D12FE1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8B9639-2BF2-46C9-A9B4-075D221C64E8}" type="datetimeFigureOut">
              <a:rPr lang="es-ES" smtClean="0"/>
              <a:pPr/>
              <a:t>25/03/2012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101167-64CD-49B7-ACFD-8E6C65D12FE1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8B9639-2BF2-46C9-A9B4-075D221C64E8}" type="datetimeFigureOut">
              <a:rPr lang="es-ES" smtClean="0"/>
              <a:pPr/>
              <a:t>25/03/2012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101167-64CD-49B7-ACFD-8E6C65D12FE1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8B9639-2BF2-46C9-A9B4-075D221C64E8}" type="datetimeFigureOut">
              <a:rPr lang="es-ES" smtClean="0"/>
              <a:pPr/>
              <a:t>25/03/2012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101167-64CD-49B7-ACFD-8E6C65D12FE1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8B9639-2BF2-46C9-A9B4-075D221C64E8}" type="datetimeFigureOut">
              <a:rPr lang="es-ES" smtClean="0"/>
              <a:pPr/>
              <a:t>25/03/2012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101167-64CD-49B7-ACFD-8E6C65D12FE1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8B9639-2BF2-46C9-A9B4-075D221C64E8}" type="datetimeFigureOut">
              <a:rPr lang="es-ES" smtClean="0"/>
              <a:pPr/>
              <a:t>25/03/2012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101167-64CD-49B7-ACFD-8E6C65D12FE1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8B9639-2BF2-46C9-A9B4-075D221C64E8}" type="datetimeFigureOut">
              <a:rPr lang="es-ES" smtClean="0"/>
              <a:pPr/>
              <a:t>25/03/2012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101167-64CD-49B7-ACFD-8E6C65D12FE1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8B9639-2BF2-46C9-A9B4-075D221C64E8}" type="datetimeFigureOut">
              <a:rPr lang="es-ES" smtClean="0"/>
              <a:pPr/>
              <a:t>25/03/2012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101167-64CD-49B7-ACFD-8E6C65D12FE1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8B9639-2BF2-46C9-A9B4-075D221C64E8}" type="datetimeFigureOut">
              <a:rPr lang="es-ES" smtClean="0"/>
              <a:pPr/>
              <a:t>25/03/2012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101167-64CD-49B7-ACFD-8E6C65D12FE1}" type="slidenum">
              <a:rPr lang="es-ES" smtClean="0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4" name="2 Imagen" descr="Hoja memebretada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aphicFrame>
        <p:nvGraphicFramePr>
          <p:cNvPr id="14" name="13 Tabla"/>
          <p:cNvGraphicFramePr>
            <a:graphicFrameLocks noGrp="1"/>
          </p:cNvGraphicFramePr>
          <p:nvPr/>
        </p:nvGraphicFramePr>
        <p:xfrm>
          <a:off x="251520" y="764705"/>
          <a:ext cx="8568951" cy="5896724"/>
        </p:xfrm>
        <a:graphic>
          <a:graphicData uri="http://schemas.openxmlformats.org/drawingml/2006/table">
            <a:tbl>
              <a:tblPr/>
              <a:tblGrid>
                <a:gridCol w="748975"/>
                <a:gridCol w="830681"/>
                <a:gridCol w="1011115"/>
                <a:gridCol w="680886"/>
                <a:gridCol w="1783921"/>
                <a:gridCol w="1892865"/>
                <a:gridCol w="721739"/>
                <a:gridCol w="898769"/>
              </a:tblGrid>
              <a:tr h="288032">
                <a:tc gridSpan="8">
                  <a:txBody>
                    <a:bodyPr/>
                    <a:lstStyle/>
                    <a:p>
                      <a:pPr algn="l" fontAlgn="b"/>
                      <a:r>
                        <a:rPr lang="es-MX" sz="14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                                                            V IAJES </a:t>
                      </a:r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OFICIALES DEL MES DE FEBRERO DE 2011 </a:t>
                      </a:r>
                      <a:endParaRPr lang="es-MX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</a:tr>
              <a:tr h="315035"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TUXPAN, JALISCO.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</a:tr>
              <a:tr h="333037"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GASTOS POR REPRESENTACION DEL MES DE ABRIL DE 2011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</a:tr>
              <a:tr h="432048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TIPO DE RECURSO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PARTIDA CONTABLE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CONCEPTO DE MOVIMIENTO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FECHA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NOMBRE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DESCRIPCION DE MOVIMIENTO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CANTIDAD 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DONDE SE ORIGINARON LOS VIATICOS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40160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RECURSO PROPIO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5137-500-100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VIAJES OFICIALES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01-Feb-11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PEDRO LOPEZ GUZMAN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GASTOS DE COMISION ALA CIUDAD DE GUADALAJARA AL PALACIO FEDERAL, PLAZA DE LA COMPUTACION, ETC. PARA ADQUIRIR LOS MATERIALES Y EQUIPOS AUTORIZADOS PARA EL CENTRO ESPECIALIZADO DE ATENCION A VICTIMAS DE VIOLENCIA CONFORME A LO ESTIPULADO AL PH.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$      500.00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GUADALAJARA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20079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RECURSO PROPIO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5137-500-100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VIAJES OFICIALES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01-Feb-11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DOMINGO MARTINEZ CORTES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GASTOS DE COMISION A LA CIUDAD DE COLIMA PARA ASISTIR A VARIOS LUGARES PARA LA ORGANIZACIÓN DEL PRIMER INFORME DE GOBIERNO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$      735.00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COLIMA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52128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RECURSO PROPIO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5137-500-100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VIAJES OFICIALES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01-Feb-11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PEDRO LOPEZ GUZMAN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GASTOS DE COMISION A LA CIUDAD DE GUADALAJARA PARA ENTREGA DE ENCUESTAS REALIZADAS A LOS BENEFICIARIOS DE CADA PROYECTO, CUMPLIR CON LOS LINEAMIENTOS DE PROGRAMA COMPRA DE EQUIPAMIENTO.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$      222.00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GUADALAJARA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20079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RECURSO PROPIO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5137-500-100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VIAJES OFICIALES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03-Feb-11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JOSE GUADALUPE LARIOS FLORES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GASTOS EN COMISION DEL GESTOR OFICIAL A LA CIUDAD DE GUADALAJARA AL INSTITUTO TERRITORIAL, FOJAL Y CATASTRO DEL ESTADO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$   1,100.00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GUADALAJARA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15" name="3 Imagen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38150" y="26261090"/>
            <a:ext cx="666750" cy="1012539"/>
          </a:xfrm>
          <a:prstGeom prst="rect">
            <a:avLst/>
          </a:prstGeom>
        </p:spPr>
      </p:pic>
      <p:pic>
        <p:nvPicPr>
          <p:cNvPr id="16" name="4 Imagen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635392" y="26422349"/>
            <a:ext cx="1247998" cy="637127"/>
          </a:xfrm>
          <a:prstGeom prst="rect">
            <a:avLst/>
          </a:prstGeom>
        </p:spPr>
      </p:pic>
      <p:pic>
        <p:nvPicPr>
          <p:cNvPr id="7" name="2 Imagen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164288" y="980728"/>
            <a:ext cx="1440160" cy="640783"/>
          </a:xfrm>
          <a:prstGeom prst="rect">
            <a:avLst/>
          </a:prstGeom>
        </p:spPr>
      </p:pic>
      <p:pic>
        <p:nvPicPr>
          <p:cNvPr id="6" name="1 Imagen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9552" y="836712"/>
            <a:ext cx="1368152" cy="75027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4" name="2 Imagen" descr="Hoja memebretada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aphicFrame>
        <p:nvGraphicFramePr>
          <p:cNvPr id="7" name="6 Tabla"/>
          <p:cNvGraphicFramePr>
            <a:graphicFrameLocks noGrp="1"/>
          </p:cNvGraphicFramePr>
          <p:nvPr/>
        </p:nvGraphicFramePr>
        <p:xfrm>
          <a:off x="395536" y="620688"/>
          <a:ext cx="8424936" cy="5669575"/>
        </p:xfrm>
        <a:graphic>
          <a:graphicData uri="http://schemas.openxmlformats.org/drawingml/2006/table">
            <a:tbl>
              <a:tblPr/>
              <a:tblGrid>
                <a:gridCol w="736387"/>
                <a:gridCol w="816720"/>
                <a:gridCol w="994123"/>
                <a:gridCol w="669442"/>
                <a:gridCol w="1391840"/>
                <a:gridCol w="2223151"/>
                <a:gridCol w="709610"/>
                <a:gridCol w="883663"/>
              </a:tblGrid>
              <a:tr h="420969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TIPO DE RECURSO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PARTIDA CONTABLE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CONCEPTO DE MOVIMIENTO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FECHA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NOMBRE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DESCRIPCION DE MOVIMIENTO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CANTIDAD 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DONDE SE ORIGINARON LOS VIATICOS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01616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RECURSO PROPIO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5137-500-100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VIAJES OFICIALES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04-Feb-11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ISIDRO MARTINEZ LOPEZ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GASTOS DE COMISION ALA CIUDAD DE GUADALAJARA A LA SECRETARIA DE FINANZAS Y AUDITORIA DEL ESTADO A REUNION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$   1,760.00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GUADALAJARA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82263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RECURSO PROPIO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5137-500-100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VIAJES OFICIALES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11-Feb-11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BLANCA ENRIQUETA GARCIA CORONA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GASTOS DE COMISION PARA PERSONA VISITANTE DE LA SECRETARIA DE TURISMO EL LIC. LEOBARDO LOPEZ PEREZ PARA HACER UN ESTUDIO DE POTENCIALISMO EN EL MUNICIPIO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$   1,000.00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TUXPAN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82263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RECURSO PROPIO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5137-500-100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VIAJES OFICIALES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11-Feb-11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NORMA LICEA ALATORRE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PAGO DE PERIODICO OFICIAL DEL ESTADO Y CONSUMO, POR ASISTIR A LA PRIMERA SESION ORDINARIA DEL CONSEJO TECNICO CATASTRAL DEL ESTADO EN LA CIUDAD DE GUADALAJARA EL DIA 3 DE FEBRERO, 2011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$      579.00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GUADALAJARA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01616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RECURSO PROPIO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5137-500-100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VIAJES OFICIALES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11-Feb-11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GUADALUPE SARAHI CORONA SANCHEZ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PAGO E CONSUMO POR CONCEPTO DE COMISION ALA CIUDAD DE GUADALAJARA ALA ENTREGA DE PROYECTO DEL MUSEO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$      407.00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GUADALAJARA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41940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RECURSO PROPIO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5137-500-100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VIAJES OFICIALES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11-Feb-11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MARIO NAZARIO ODRIZ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PAGO DE CASETAS POR COMISION EN LA GESTION A LAS DIFERENTES SECRETARIAS DEL ESTADO DE JALISCO Y COLIMA AUTORIZADO POR EL OFICIAL MAYOR DE ESTE H. AYUNTAMIENTO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$      753.00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GUADALAJARA Y COLIMA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41940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RECURSO PROPIO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5137-500-100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VIAJES OFICIALES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16-Feb-11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GABRIEL OCHOA CORONA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PARA LA REUNION DEL CONSEJO MUNICIPAL DE DESARROLLO RURAL SUSTENTABLE CORRESPODIENTE AL DEPARTAMENTO DE FOMENTO AGROPECUARIO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$   2,300.00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TUXPAN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4" name="2 Imagen" descr="Hoja memebretada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aphicFrame>
        <p:nvGraphicFramePr>
          <p:cNvPr id="7" name="6 Tabla"/>
          <p:cNvGraphicFramePr>
            <a:graphicFrameLocks noGrp="1"/>
          </p:cNvGraphicFramePr>
          <p:nvPr/>
        </p:nvGraphicFramePr>
        <p:xfrm>
          <a:off x="539552" y="620688"/>
          <a:ext cx="8136903" cy="5634659"/>
        </p:xfrm>
        <a:graphic>
          <a:graphicData uri="http://schemas.openxmlformats.org/drawingml/2006/table">
            <a:tbl>
              <a:tblPr/>
              <a:tblGrid>
                <a:gridCol w="711210"/>
                <a:gridCol w="788798"/>
                <a:gridCol w="960134"/>
                <a:gridCol w="646557"/>
                <a:gridCol w="1501813"/>
                <a:gridCol w="1989588"/>
                <a:gridCol w="685350"/>
                <a:gridCol w="853453"/>
              </a:tblGrid>
              <a:tr h="46205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TIPO DE RECURSO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PARTIDA CONTABLE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CONCEPTO DE MOVIMIENTO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FECHA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NOMBRE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DESCRIPCION DE MOVIMIENTO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CANTIDAD 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DONDE SE ORIGINARON LOS VIATICOS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70085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RECURSO PROPIO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5137-500-100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VIAJES OFICIALES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16-Feb-11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JUAN CARLOS VAZQUEZ CAMPOS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PAGO DE GASTOS DE COMISION A LA CIUDAD DE GUADALAJARA A TRATAR ASUNTOS DE ECOLOGIA PARA EL BIENESTAR DE NUESTRO MUNICIPIO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$      596.00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GUADALAJARA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205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RECURSO PROPIO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5137-500-100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VIAJES OFICIALES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17-Feb-11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MARCO ANTONIO AVALOS VENCES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PAGO DE TRANSPORTE PARA EL DIRECTOR QUIEN FUE A RECOGER LAS FORMAS DE REGISTRO CIVIL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$        65.00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GUADALAJARA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78120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RECURSO PROPIO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PARTIDA CONTABLE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CONCEPTO DE MOVIMIENTO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17-Feb-11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JOSE GUADALUPE LARIOS FLORES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GASTOS DE COMISION ALA CIUDAD DE GUADALAJARA ALA SECRETARIA DE FINANZAS, SEDEUR, ALA ENTREGA DE DOCUMENTOS Y RECOGER LENTES PARA PERSONAL DE ESTA PRESIDENCIA MUNICIPAL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$      850.00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GUADALAJARA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2410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RECURSO PROPIO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5137-500-100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VIAJES OFICIALES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23-Feb-11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GUADALUPE SARAHI CORONA SANCHEZ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GASTOS DE COMISION ALA CIUDADA DE GUADALAJARA PARA ASISTIR ALA SECRETARIA DE CULTURA PARA LLEVAR PROYECTOS DEL MUSEO Y ESCUELA DE MUSICA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$   1,026.00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GUADALAJARA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16069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RECURSO PROPIO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5137-500-100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VIAJES OFICIALES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23-Feb-11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ROSAURA SANCHEZ HERNANDEZ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GASTOS EN COMISION ALA CIUDAD DE GUADALAJARA PARA ASISTIR AL TALLER DE CAPACITACION FODEIMM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$   1,215.00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GUADALAJARA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32137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RECURSO PROPIO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5137-500-100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VIAJES OFICIALES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25-Feb-11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ENRIQUE VAZQUEZ PALOMINO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PAGO DE CASETAS Y CONSUMO DE ALIMENTOS A DIRECTIVOS DEL DEPARTAMENTO DE PLANEACION, POR COMISION DE LLEVAR AL TECER MODULO DE CAPACITACION ALA GESTORA DEL PROGRAMA DE 70 Y MAS A LA SEÑORA OFELIA CORTES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$      729.00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GUADALAJARA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4" name="2 Imagen" descr="Hoja memebretada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aphicFrame>
        <p:nvGraphicFramePr>
          <p:cNvPr id="7" name="6 Tabla"/>
          <p:cNvGraphicFramePr>
            <a:graphicFrameLocks noGrp="1"/>
          </p:cNvGraphicFramePr>
          <p:nvPr/>
        </p:nvGraphicFramePr>
        <p:xfrm>
          <a:off x="251521" y="692696"/>
          <a:ext cx="8568951" cy="5730138"/>
        </p:xfrm>
        <a:graphic>
          <a:graphicData uri="http://schemas.openxmlformats.org/drawingml/2006/table">
            <a:tbl>
              <a:tblPr/>
              <a:tblGrid>
                <a:gridCol w="748975"/>
                <a:gridCol w="830682"/>
                <a:gridCol w="1011115"/>
                <a:gridCol w="680884"/>
                <a:gridCol w="1348127"/>
                <a:gridCol w="2328660"/>
                <a:gridCol w="721739"/>
                <a:gridCol w="898769"/>
              </a:tblGrid>
              <a:tr h="382908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TIPO DE RECURSO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PARTIDA CONTABLE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CONCEPTO DE MOVIMIENTO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FECHA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NOMBRE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DESCRIPCION DE MOVIMIENTO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CANTIDAD 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DONDE SE ORIGINARON LOS VIATICOS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9345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RECURSO PROPIO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5137-500-100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VIAJES OFICIALES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25-Feb-11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JUAN CARLOS PEREZ PANDURO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PAGO DE CASETAS, ESTACIONAMIENTO Y CONSUMO POR COMISION ALA CIUDAD DE GUADALAJARA DEL PROYECTO HABITAT EN EL QUE ASISTIO EL SUBDIRECTOR DE OBRAS PUBLICAS Y ENLACE HABITAT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$      643.00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GUADALAJARA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0544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RECURSO PROPIO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5137-500-100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VIAJES OFICIALES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25-Feb-11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JOSE GUADALUPE LARIOS FLORES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GASTOS DE COMISION ALA ENTREGA DE DOCUMENTOS DE SEGURIDAD PUBLICA, INEGI, SEPLAN Y SEDER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$      650.50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GUADALAJARA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7522"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es-MX" sz="105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FORTALECIMIENTO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</a:tr>
              <a:tr h="765817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RECURSO PROPIO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5137-400-202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VIAJES OFICIALES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21-Feb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ELIAS SILVA VAZQUEZ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PAGO DE SERVICIO DE TRANSPORTE PARA ACUDIR A LA CD. DE GUADALAJARA AL CURSO "DIPLOMADO DE PROFECIONALIZACION PARA LA PREVENCION DEL DELITO" 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$      316.00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GUADALAJARA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65817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FORTALECIMIENTO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5137-500-202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VIAJES OFICIALES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21-Feb-11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ELIAS SILVA VAZQUEZ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PAGO DE SERVICIO DE TRANSPORTE DE TUXPAN A GUADALAJARA PARA ASISTIR AL CURSO PROFECIONALIZACION DE ELEMENTOS DARE PARA LA PREVENCION DEL DELITO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$      515.00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GUADALAJARA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21088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FORTALECIMIENTO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5137-500-202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VIAJES OFICIALES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21-Feb-11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FRANCISCO JAVIER SANDOVAL TORRES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PAGO DE SERVICIO DE TRANSPORTE UTILIZADO PARA ASISTIR AL CURSO DIPLOMADO PROFECIONALIZACION PARA LA PREVENCION DEL DELITO AL CUAL ASISTEN LOS ELEMENTOS DEL PROGRAMA DARE DE ESTE MUNICIPIO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$   1,266.00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GUADALAJARA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0544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FORTALECIMIENTO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5137-500-202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VIAJES OFICIALES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21-Feb-11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FRANCISCO JAVIER SANDOVAL TORRES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PAGO DE CASETAS DE PEAJE TUXPAN GUADALAJARA Y TUXPAN COLIMA PARA REALIZAR DIVERSAS COMISIONES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$      654.00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GUADALAJARA Y COLIMA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2908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FORTALECIMIENTO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5137-500-202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VIAJES OFICIALES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21-Feb-11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ELIAS SILVA VAZQUEZ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PAGO DE SERVICIO DE TRANSPORTE PROPORCIONADO A ELEMENTOS DEL GRUPO DARE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$      611.00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GUADALAJARA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82</TotalTime>
  <Words>947</Words>
  <Application>Microsoft Office PowerPoint</Application>
  <PresentationFormat>Presentación en pantalla (4:3)</PresentationFormat>
  <Paragraphs>220</Paragraphs>
  <Slides>4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4</vt:i4>
      </vt:variant>
    </vt:vector>
  </HeadingPairs>
  <TitlesOfParts>
    <vt:vector size="5" baseType="lpstr">
      <vt:lpstr>Tema de Office</vt:lpstr>
      <vt:lpstr>Diapositiva 1</vt:lpstr>
      <vt:lpstr>Diapositiva 2</vt:lpstr>
      <vt:lpstr>Diapositiva 3</vt:lpstr>
      <vt:lpstr>Diapositiva 4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transparencia</dc:creator>
  <cp:lastModifiedBy>XP BlackCrystal™ v8</cp:lastModifiedBy>
  <cp:revision>10</cp:revision>
  <dcterms:created xsi:type="dcterms:W3CDTF">2012-03-15T20:07:57Z</dcterms:created>
  <dcterms:modified xsi:type="dcterms:W3CDTF">2012-03-26T04:17:38Z</dcterms:modified>
</cp:coreProperties>
</file>