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B9639-2BF2-46C9-A9B4-075D221C64E8}" type="datetimeFigureOut">
              <a:rPr lang="es-ES" smtClean="0"/>
              <a:pPr/>
              <a:t>26/03/2012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01167-64CD-49B7-ACFD-8E6C65D12F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2 Imagen" descr="Hoja memebretad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3 Imagen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8150" y="26261090"/>
            <a:ext cx="666750" cy="1012539"/>
          </a:xfrm>
          <a:prstGeom prst="rect">
            <a:avLst/>
          </a:prstGeom>
        </p:spPr>
      </p:pic>
      <p:pic>
        <p:nvPicPr>
          <p:cNvPr id="16" name="4 Imagen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35392" y="26422349"/>
            <a:ext cx="1247998" cy="637127"/>
          </a:xfrm>
          <a:prstGeom prst="rect">
            <a:avLst/>
          </a:prstGeom>
        </p:spPr>
      </p:pic>
      <p:pic>
        <p:nvPicPr>
          <p:cNvPr id="18" name="5 Imagen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51966476"/>
            <a:ext cx="685800" cy="1017113"/>
          </a:xfrm>
          <a:prstGeom prst="rect">
            <a:avLst/>
          </a:prstGeom>
        </p:spPr>
      </p:pic>
      <p:pic>
        <p:nvPicPr>
          <p:cNvPr id="19" name="6 Imagen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29400" y="52120800"/>
            <a:ext cx="1247775" cy="675227"/>
          </a:xfrm>
          <a:prstGeom prst="rect">
            <a:avLst/>
          </a:prstGeom>
        </p:spPr>
      </p:pic>
      <p:pic>
        <p:nvPicPr>
          <p:cNvPr id="21" name="7 Imagen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90744675"/>
            <a:ext cx="709788" cy="1041780"/>
          </a:xfrm>
          <a:prstGeom prst="rect">
            <a:avLst/>
          </a:prstGeom>
        </p:spPr>
      </p:pic>
      <p:pic>
        <p:nvPicPr>
          <p:cNvPr id="22" name="8 Imagen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10351" y="90887550"/>
            <a:ext cx="1238250" cy="722851"/>
          </a:xfrm>
          <a:prstGeom prst="rect">
            <a:avLst/>
          </a:prstGeom>
        </p:spPr>
      </p:pic>
      <p:graphicFrame>
        <p:nvGraphicFramePr>
          <p:cNvPr id="23" name="22 Tabla"/>
          <p:cNvGraphicFramePr>
            <a:graphicFrameLocks noGrp="1"/>
          </p:cNvGraphicFramePr>
          <p:nvPr/>
        </p:nvGraphicFramePr>
        <p:xfrm>
          <a:off x="611560" y="692696"/>
          <a:ext cx="7992889" cy="5613444"/>
        </p:xfrm>
        <a:graphic>
          <a:graphicData uri="http://schemas.openxmlformats.org/drawingml/2006/table">
            <a:tbl>
              <a:tblPr/>
              <a:tblGrid>
                <a:gridCol w="698623"/>
                <a:gridCol w="774837"/>
                <a:gridCol w="943141"/>
                <a:gridCol w="635112"/>
                <a:gridCol w="1268767"/>
                <a:gridCol w="2160841"/>
                <a:gridCol w="673220"/>
                <a:gridCol w="838348"/>
              </a:tblGrid>
              <a:tr h="291873">
                <a:tc gridSpan="8"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                      VIAJES 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OFICIALES DEL MES DE MAYO DE 2011 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19235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TUXPAN, JALISCO.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37477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POR REPRESENTACION DEL MES DE ABRIL DE 2011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3780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TIPO DE RECURSO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PARTIDA CONTABLE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CONCEPTO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DESCRIPCION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CANTIDAD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DONDE SE ORIGINARON LOS VIATICOS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68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02-May-11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GASTOS DE COMISION A GUADALAJARA POR ENTREGA DE DOCUMENTACION A LAS OFICINAS DE DESARROLLO HUMANO Y SEDESOL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492.20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87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03-May-11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JUAN CARLOS VAZQUEZ CAMPOS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COMISION A LA CIUDAD DE COLIMA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550.00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COLIMA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61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06-May-11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PAGO DE CASETAS Y CONSUMO POR COMISION  A LA CIUDAD DE GUADALAJARA POR ENTREGA DE DOCUMENTOS A LAS OFICINAS DE DESARROLLO HUMANO Y SEDESOL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555.00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68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09-May-11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PAGO DE GASTOS DE COMISION A GUADALAJARA POR ENTREGA DE DOCUMENTACION A LAS OFICINAS DE DESARROLLO HUMANO Y SEDESOL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596.07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68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10-May-11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PAGO DE GASTOS DE COMISION A GUADALAJARA POR ENTREGA DE DOCUMENTACION A LAS OFICINAS DE RECURSOS HUMANOS SEDER Y SEDESOL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617.80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68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10-May-11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GASTOS DE COMISION A GUADALAJARA POR ENTREGA DE DOCUMENTOS A LAS OFICINAS DE DESARROLLO HUMANO Y SEDESOL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269.50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4" name="9 Imagen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591" y="122946319"/>
            <a:ext cx="748726" cy="831039"/>
          </a:xfrm>
          <a:prstGeom prst="rect">
            <a:avLst/>
          </a:prstGeom>
        </p:spPr>
      </p:pic>
      <p:pic>
        <p:nvPicPr>
          <p:cNvPr id="25" name="10 Imagen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67475" y="123034425"/>
            <a:ext cx="1415915" cy="722852"/>
          </a:xfrm>
          <a:prstGeom prst="rect">
            <a:avLst/>
          </a:prstGeom>
        </p:spPr>
      </p:pic>
      <p:pic>
        <p:nvPicPr>
          <p:cNvPr id="7" name="2 Imagen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76256" y="836712"/>
            <a:ext cx="1440160" cy="640783"/>
          </a:xfrm>
          <a:prstGeom prst="rect">
            <a:avLst/>
          </a:prstGeom>
        </p:spPr>
      </p:pic>
      <p:pic>
        <p:nvPicPr>
          <p:cNvPr id="6" name="1 Imagen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836712"/>
            <a:ext cx="1368152" cy="7502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2 Imagen" descr="Hoja memebretad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611561" y="692694"/>
          <a:ext cx="8064897" cy="5711776"/>
        </p:xfrm>
        <a:graphic>
          <a:graphicData uri="http://schemas.openxmlformats.org/drawingml/2006/table">
            <a:tbl>
              <a:tblPr/>
              <a:tblGrid>
                <a:gridCol w="704918"/>
                <a:gridCol w="781817"/>
                <a:gridCol w="951637"/>
                <a:gridCol w="640836"/>
                <a:gridCol w="1246509"/>
                <a:gridCol w="2213996"/>
                <a:gridCol w="679284"/>
                <a:gridCol w="845900"/>
              </a:tblGrid>
              <a:tr h="41762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TIPO DE RECURSO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PARTIDA CONTABLE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CONCEPTO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DESCRIPCION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CANTIDAD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DONDE SE ORIGINARON LOS VIATICOS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85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11-May-11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CASETAS Y CONSUMO POR COMISION A LA CIUDAD DE GUADALAJARA POR ENTREGA DE DOCUMENTACION A LAS OFICINAS DE DESARROLLO HUMANO Y SEDESOL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1,071.00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8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12-May-11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BLANCA ENRIQUETA GARCIA CORONA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GASTOS DE COMISION A LA CIUDAD DE GUADALAJARA PARA LLEVAR ENCUESTAS A LA SECRETARIA DE TURISMO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750.00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41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12-May-11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CASETAS Y CONSUMO A LA SECRETARIA DE SEMADER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597.00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445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13-May-11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ANGEL GOMEZ SALGADO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CASETAS POR COMISION A LA CIUDAD DE GUADALAJARA Y COLIMA PARA TRAER VESTUARIO DE LAS CANDIDATAS A REINA DE LA FERIA TUXPAN 2011, EVENTO ORGANIZADO POR ESTE H. AYUNTAMIENTO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444.00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 Y COLIMA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12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13-May-11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MIGUEL ORTIZ VAZQUEZ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CONSUMO DE ALIMENTOS EN COMISION A CD. GUZMAN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302.00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CD. GUZMAN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02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13-May-11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MIGUEL ORTIZ VAZQUEZ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SERVICIO DE TRANSPORTE EN COMISION A CD GUZMAN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160.00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CD. GUZMAN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604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14-May-11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DIEGO PASCUAL CAMPOS MORENO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GASTOS DE COMISION A LA CIUDAD DE COLIMA POR TRAMITES PARA LIBERAR DOCUMENTOS DE VIVIENDA DEL PROGRAMA FONAHAPO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2,082.00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COLIMA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824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16-May-11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GASTOS DE COMISION A LA CIUDAD DE GUADALAJARA PARA ENTREGAR DOCUMENTOS A LAS OFICINAS DE DESARROLLO HUMANO Y SEDESOL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456.00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GUDALAJARA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2 Imagen" descr="Hoja memebretad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395535" y="692694"/>
          <a:ext cx="8352928" cy="5664838"/>
        </p:xfrm>
        <a:graphic>
          <a:graphicData uri="http://schemas.openxmlformats.org/drawingml/2006/table">
            <a:tbl>
              <a:tblPr/>
              <a:tblGrid>
                <a:gridCol w="730092"/>
                <a:gridCol w="809740"/>
                <a:gridCol w="985626"/>
                <a:gridCol w="663721"/>
                <a:gridCol w="1172085"/>
                <a:gridCol w="2412010"/>
                <a:gridCol w="703544"/>
                <a:gridCol w="876110"/>
              </a:tblGrid>
              <a:tr h="47276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TIPO DE RECURSO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PARTIDA CONTABLE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CONCEPTO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DESCRIPCION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CANTIDAD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DONDE SE ORIGINARON LOS VIATICOS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28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17-May-11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MARCO ANTONIO AVALOS VENCES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GASTOS EN COMISION A LA CIUDAD DE GUADALAJARA A CURSO DE CAPACITACION DE OFICIALES DE REGISTRO CIVIL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1,220.10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857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17-May-11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MARCO ANTONIO AVALOS VENCES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CONSUMOS DE ALIMENTOS Y HOSPEDAJE DE OFICIALES DE REGISTRO CIVIL DE LAS DELEGACIONES DE BUEN PAIS, LA HIGUERA, PLATANAR Y TUXPAN POR CURSO DE CAPACITACION EN LA CIUDAD DE 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1,130.00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87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18-May-11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JUAN CARLOS CAMPOS VAZQUEZ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CASETAS Y CONSUMO POR COMISION A LA CIUDAD DE GUADALAJARA EN LA GESTION PARA MUESTREO DE LA CALIDAD DEL AGUA EN TIZATIRLA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447.40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4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19-May-11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JOSE GUADALUPE LARIOS FLORES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GASTOS DE COMISION A LA CIUDAD DE GUADALAJARA PARA LA ENTREGA DE DOCUMENTOS A OFICINAS DE DESARROLLO HUMANO Y SEDESOL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581.50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23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19-May-11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DIEGO PASCUAL CAMPOS MORENO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CONSUMO DE ALIMENTOS Y COMBUSTIBLE EN COMISION PARA LOS TRAMITES DE LAS 250 CASAS Y GESTION DE TERRENO DENOMINADO CAMINO REAL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1,703.00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TUXPAN, COLIMA 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078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20-May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PEDRO LOPEZ GUZMAN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CONSUMO DE ALIMENTOS Y CASETAS POR COMISION A LA CIUDAD DE GUADALAJARA A LA ENTREGA DE EXPEDIENTE Y REPORTE TRIMESTRAL DEL PROGRAMA HABITAT 2011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442.00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63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FORTALECIMCIENTO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17-May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ELIAS SILVA VAZQUEZ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VIATICOS PARA ACUDIR A LA CIUDAD DE GUADALAJARA, PARA ASISTIR AL CURSO DE DIPLOMADO EN PREVENSION DEL DELITO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612.00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2 Imagen" descr="Hoja memebretad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539554" y="836712"/>
          <a:ext cx="7992887" cy="3474513"/>
        </p:xfrm>
        <a:graphic>
          <a:graphicData uri="http://schemas.openxmlformats.org/drawingml/2006/table">
            <a:tbl>
              <a:tblPr/>
              <a:tblGrid>
                <a:gridCol w="864094"/>
                <a:gridCol w="609366"/>
                <a:gridCol w="943141"/>
                <a:gridCol w="635112"/>
                <a:gridCol w="1412781"/>
                <a:gridCol w="2016825"/>
                <a:gridCol w="673219"/>
                <a:gridCol w="838349"/>
              </a:tblGrid>
              <a:tr h="356083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FORTALECIMCIENTO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7979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TIPO DE RECURSO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PARTIDA CONTABLE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CONCEPTO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FECHA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DESCRIPCION DE MOVIMIENTO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CANTIDAD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DONDE SE ORIGINARON LOS VIATICOS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639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FORTALECIMCIENTO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17-May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ELIAS SILVA VAZQUEZ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VIATICOS PARA ACUDIR A LA CIUDAD DE GUADALAJARA, PARA ASISTIR AL CURSO DE DIPLOMADO EN PREVENSION DEL DELITO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1,260.00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532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FORTALECIMCIENTO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17-May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ELIAS SILVA VAZQUEZ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PAGO DE GASTOS EN COMISION A LA CIUDAD DE GUADALAJARA AL DIPLOMADO DE SEGURIDAD PREVENTIVA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694.00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91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 PROPIO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5137-500-100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VIAJES OFICIALES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17-May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ELIAS SILVA VAZQUEZ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DE VIATICOS PARA TOMAR EL CURSO DE DIPLOMADO EN PROFESIONALIZACION EN LA CIUDAD DE 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600.00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GUADALAJARA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915</Words>
  <Application>Microsoft Office PowerPoint</Application>
  <PresentationFormat>Presentación en pantalla (4:3)</PresentationFormat>
  <Paragraphs>228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Diapositiva 1</vt:lpstr>
      <vt:lpstr>Diapositiva 2</vt:lpstr>
      <vt:lpstr>Diapositiva 3</vt:lpstr>
      <vt:lpstr>Diapositiva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transparencia</dc:creator>
  <cp:lastModifiedBy>transparencia</cp:lastModifiedBy>
  <cp:revision>17</cp:revision>
  <dcterms:created xsi:type="dcterms:W3CDTF">2012-03-15T20:07:57Z</dcterms:created>
  <dcterms:modified xsi:type="dcterms:W3CDTF">2012-03-26T15:35:24Z</dcterms:modified>
</cp:coreProperties>
</file>